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2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5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24.05.23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24.05.23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 der</a:t>
            </a:r>
            <a:br>
              <a:rPr lang="de-DE" dirty="0"/>
            </a:br>
            <a:r>
              <a:rPr lang="de-DE" dirty="0"/>
              <a:t>Präsentation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.</a:t>
            </a:r>
          </a:p>
          <a:p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.</a:t>
            </a:r>
          </a:p>
          <a:p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2D81-634A-41B2-966F-5B8C1282A848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6383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veniam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238B-19C1-43CC-B369-032B8A600BC8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ein Zwischentitel,</a:t>
            </a:r>
            <a:br>
              <a:rPr lang="de-DE" dirty="0"/>
            </a:br>
            <a:r>
              <a:rPr lang="de-DE" dirty="0"/>
              <a:t>ggf. auch über zwei Zeilen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Folientitel,</a:t>
            </a:r>
            <a:br>
              <a:rPr lang="de-DE" dirty="0"/>
            </a:br>
            <a:r>
              <a:rPr lang="de-DE" dirty="0"/>
              <a:t>ggf. auch über zwei Zeilen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C2DD8E-573B-4A0D-9060-584489CA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12" name="Bildplatzhalter 11" descr="Ein Bild, das Regal, Buch, drinnen, Person enthält.&#10;&#10;Automatisch generierte Beschreibung">
            <a:extLst>
              <a:ext uri="{FF2B5EF4-FFF2-40B4-BE49-F238E27FC236}">
                <a16:creationId xmlns:a16="http://schemas.microsoft.com/office/drawing/2014/main" id="{0ED8E4C9-281F-4A62-820C-2A48705794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/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2C65-F1D0-445A-8FA5-634FDF55C206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9866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6CED2-8A44-4184-AB66-109ABD3F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13" name="Bildplatzhalter 12" descr="Ein Bild, das Gerät, Stern enthält.&#10;&#10;Automatisch generierte Beschreibung">
            <a:extLst>
              <a:ext uri="{FF2B5EF4-FFF2-40B4-BE49-F238E27FC236}">
                <a16:creationId xmlns:a16="http://schemas.microsoft.com/office/drawing/2014/main" id="{36CB2F4D-D610-4510-9724-70450F029C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504"/>
          <a:stretch>
            <a:fillRect/>
          </a:stretch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8A7152-5E06-409E-958B-9EA7D82F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CA2F3-F87E-4AE4-9065-0A259B9D1DCB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6FBACA-440F-4F76-AA55-D4C6156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546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</a:t>
            </a:r>
          </a:p>
          <a:p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.</a:t>
            </a:r>
          </a:p>
          <a:p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13" name="Bildplatzhalter 12" descr="Ein Bild, das Gebäude, hängend, Fahrrad, sitzend enthält.&#10;&#10;Automatisch generierte Beschreibung">
            <a:extLst>
              <a:ext uri="{FF2B5EF4-FFF2-40B4-BE49-F238E27FC236}">
                <a16:creationId xmlns:a16="http://schemas.microsoft.com/office/drawing/2014/main" id="{B5969189-6505-437E-803B-998CD9CEF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r="526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3C902-160B-4538-99A8-1486892643D4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Kombination Bild und Text</a:t>
            </a:r>
          </a:p>
          <a:p>
            <a:pPr marL="0" indent="0">
              <a:buNone/>
            </a:pPr>
            <a:r>
              <a:rPr lang="de-CH" dirty="0"/>
              <a:t>Lauftext.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1F9BBF-6392-4D0B-BC48-EA50450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CF71FFE-CA66-4F13-988C-CC5FD6C24A3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5" name="Bildplatzhalter 24" descr="Ein Bild, das drinnen, Person, stehend, Gebäude enthält.&#10;&#10;Automatisch generierte Beschreibung">
            <a:extLst>
              <a:ext uri="{FF2B5EF4-FFF2-40B4-BE49-F238E27FC236}">
                <a16:creationId xmlns:a16="http://schemas.microsoft.com/office/drawing/2014/main" id="{CD3BE92B-899D-4B9F-8994-5D652B37B0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731838" y="1412875"/>
            <a:ext cx="5256000" cy="3420000"/>
          </a:xfrm>
        </p:spPr>
      </p:pic>
      <p:pic>
        <p:nvPicPr>
          <p:cNvPr id="27" name="Bildplatzhalter 26" descr="Ein Bild, das Gebäude, Person, Mann, sitzend enthält.&#10;&#10;Automatisch generierte Beschreibung">
            <a:extLst>
              <a:ext uri="{FF2B5EF4-FFF2-40B4-BE49-F238E27FC236}">
                <a16:creationId xmlns:a16="http://schemas.microsoft.com/office/drawing/2014/main" id="{CA3839ED-5229-40EB-B896-D93F17E58A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r="127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3C7F-0C5F-4A18-A13A-CAEFDEB56FA0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7294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Folientitel,</a:t>
            </a:r>
            <a:br>
              <a:rPr lang="de-DE" dirty="0"/>
            </a:br>
            <a:r>
              <a:rPr lang="de-DE" dirty="0"/>
              <a:t>ggf. auch über zwei Zeilen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C67D2E-7487-43A9-B734-0DEEE96D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Kombination Bild und Text</a:t>
            </a:r>
          </a:p>
          <a:p>
            <a:pPr marL="0" indent="0">
              <a:buNone/>
            </a:pPr>
            <a:r>
              <a:rPr lang="de-CH" dirty="0"/>
              <a:t>Lauftext.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ED435-3CF3-4C2B-B76E-D293C75E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27" name="Bildplatzhalter 26" descr="Ein Bild, das Fenster, Person, drinnen, suchend enthält.&#10;&#10;Automatisch generierte Beschreibung">
            <a:extLst>
              <a:ext uri="{FF2B5EF4-FFF2-40B4-BE49-F238E27FC236}">
                <a16:creationId xmlns:a16="http://schemas.microsoft.com/office/drawing/2014/main" id="{43ED9C4A-9DF2-40BA-831C-963F88C39E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>
            <a:fillRect/>
          </a:stretch>
        </p:blipFill>
        <p:spPr/>
      </p:pic>
      <p:pic>
        <p:nvPicPr>
          <p:cNvPr id="23" name="Bildplatzhalter 22" descr="Ein Bild, das drinnen, Tisch, Tasse, sitzend enthält.&#10;&#10;Automatisch generierte Beschreibung">
            <a:extLst>
              <a:ext uri="{FF2B5EF4-FFF2-40B4-BE49-F238E27FC236}">
                <a16:creationId xmlns:a16="http://schemas.microsoft.com/office/drawing/2014/main" id="{1928DBF4-6834-46AD-8176-8523F4E3E0F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403"/>
          <a:stretch/>
        </p:blipFill>
        <p:spPr>
          <a:xfrm>
            <a:off x="4385999" y="1414800"/>
            <a:ext cx="3420000" cy="2484000"/>
          </a:xfrm>
        </p:spPr>
      </p:pic>
      <p:pic>
        <p:nvPicPr>
          <p:cNvPr id="25" name="Bildplatzhalter 24" descr="Ein Bild, das Person, Mann, drinnen, Kühlschrank enthält.&#10;&#10;Automatisch generierte Beschreibung">
            <a:extLst>
              <a:ext uri="{FF2B5EF4-FFF2-40B4-BE49-F238E27FC236}">
                <a16:creationId xmlns:a16="http://schemas.microsoft.com/office/drawing/2014/main" id="{91999250-CA9F-48D7-8A50-D3D4BC00F9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252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C403-2363-42FC-8982-6D08D86AEC82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3221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A13FE-7A13-4ED3-8196-74CAF963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D6150-4476-428E-BB61-724E0142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Titel der Tabelle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98D9FD-5DBA-48C4-9294-AA5A542A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7E7EE0D9-F96C-4F09-9F41-32C62A5A654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921110477"/>
              </p:ext>
            </p:extLst>
          </p:nvPr>
        </p:nvGraphicFramePr>
        <p:xfrm>
          <a:off x="731838" y="2062163"/>
          <a:ext cx="8784000" cy="226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de-DE" sz="1400" dirty="0"/>
                        <a:t>Spaltenüberschrift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2021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2020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2019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2018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Lorem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ipsum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dolor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1606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1678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2072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2196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Excepteur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sint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occaecat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373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410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nb-NO" sz="1400" dirty="0"/>
                        <a:t>Ut enim ad minim 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537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607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733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786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Nostrud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exercitation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365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425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506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119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Consectetur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adipiscing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elit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318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349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9064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Nim</a:t>
                      </a:r>
                      <a:r>
                        <a:rPr lang="de-CH" sz="1400" dirty="0"/>
                        <a:t> ad minim </a:t>
                      </a:r>
                      <a:r>
                        <a:rPr lang="de-CH" sz="1400" dirty="0" err="1"/>
                        <a:t>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97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82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6845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F48E-4D49-40AE-A9FC-A27213E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A9D5-8325-4620-96F6-FB312AC6FB66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F25AC-71F5-49EF-B424-0872223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52670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beat.muster@abcd.ethz.ch</a:t>
            </a:r>
          </a:p>
          <a:p>
            <a:endParaRPr lang="de-DE" dirty="0"/>
          </a:p>
          <a:p>
            <a:r>
              <a:rPr lang="de-DE" dirty="0"/>
              <a:t>ETH Zürich</a:t>
            </a:r>
          </a:p>
          <a:p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Organisationseinheit</a:t>
            </a:r>
            <a:br>
              <a:rPr lang="de-CH"/>
            </a:br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Gebäude Raum</a:t>
            </a:r>
            <a:br>
              <a:rPr lang="de-CH"/>
            </a:br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Strasse Hausnummer</a:t>
            </a:r>
            <a:br>
              <a:rPr lang="de-CH"/>
            </a:br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0000 Ort</a:t>
            </a:r>
          </a:p>
          <a:p>
            <a:endParaRPr lang="de-DE" dirty="0"/>
          </a:p>
          <a:p>
            <a:r>
              <a:rPr lang="de-DE" dirty="0"/>
              <a:t>www.abcd.ethz.ch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932926-A987-44F4-A8A1-AB55FBE1FD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 descr="Ein Bild, das draußen, Natur, Schnee, Wasser enthält.&#10;&#10;Automatisch generierte Beschreibung">
            <a:extLst>
              <a:ext uri="{FF2B5EF4-FFF2-40B4-BE49-F238E27FC236}">
                <a16:creationId xmlns:a16="http://schemas.microsoft.com/office/drawing/2014/main" id="{603B2668-9584-40DB-BFB6-BB9CF9989E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69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75A7EC3-C447-4215-A677-579538741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</a:t>
            </a:r>
            <a:br>
              <a:rPr lang="de-DE" dirty="0"/>
            </a:br>
            <a:r>
              <a:rPr lang="de-DE" dirty="0"/>
              <a:t>der Präsentation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FDD8C0-1E55-470A-8F2D-AB98607E7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Hier steht der Untertitel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910D784B-52AA-4A4E-9864-33D78B9E3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D17634-64E8-449D-AC96-0B1068389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253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F9179-5F46-4028-8AD3-4988AB9A6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  <a:br>
              <a:rPr lang="de-DE" dirty="0"/>
            </a:br>
            <a:r>
              <a:rPr lang="de-DE" dirty="0"/>
              <a:t>Dieser kann, wenn immer nötig, über zwei</a:t>
            </a:r>
            <a:br>
              <a:rPr lang="de-DE" dirty="0"/>
            </a:br>
            <a:r>
              <a:rPr lang="de-DE" dirty="0"/>
              <a:t>oder sogar drei Zeilen laufen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53DF2A-2730-487C-8E19-2CA6CA91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5920DB7-8384-47D6-9AF4-477F156F8F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298034-B601-4C50-AEE6-972BA97F2E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270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8334-A345-4D81-9F4E-D052229C9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  <a:br>
              <a:rPr lang="de-DE" dirty="0"/>
            </a:br>
            <a:r>
              <a:rPr lang="de-DE" dirty="0"/>
              <a:t>Dieser kann, wenn immer nötig, über zwei</a:t>
            </a:r>
            <a:br>
              <a:rPr lang="de-DE" dirty="0"/>
            </a:br>
            <a:r>
              <a:rPr lang="de-DE" dirty="0"/>
              <a:t>oder sogar drei Zeilen laufen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BB855-862A-446C-A75E-1B38AEA6B7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E5BC5-C3B5-4035-B698-7DDC6F06B1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41F4E6-036B-4263-AE40-38CC309F04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309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 descr="Ein Bild, das Fahrrad, sitzend, Seite, schwarz enthält.&#10;&#10;Automatisch generierte Beschreibung">
            <a:extLst>
              <a:ext uri="{FF2B5EF4-FFF2-40B4-BE49-F238E27FC236}">
                <a16:creationId xmlns:a16="http://schemas.microsoft.com/office/drawing/2014/main" id="{B2385992-6EF4-4F9E-B491-FC42FC47E2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5BBB314-EB6D-447A-92F9-C514A974C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</a:t>
            </a:r>
            <a:br>
              <a:rPr lang="de-DE" dirty="0"/>
            </a:br>
            <a:r>
              <a:rPr lang="de-DE" dirty="0"/>
              <a:t>der Präsentation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ED8D1DE-5E1B-478C-871F-36D6ACA0F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E2AF8A3-7AED-4298-8FBA-6B9EBC4388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76E87C-B7BE-4113-B913-8E6FD95871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81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Inhaltsverzeichnis/Agenda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Titel Inhalt 1</a:t>
            </a:r>
          </a:p>
          <a:p>
            <a:r>
              <a:rPr lang="de-DE" dirty="0"/>
              <a:t>Titel Inhalt 2</a:t>
            </a:r>
          </a:p>
          <a:p>
            <a:r>
              <a:rPr lang="de-DE" dirty="0"/>
              <a:t>usw.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Textplatzhalter haben als Standard </a:t>
            </a:r>
            <a:r>
              <a:rPr lang="de-DE" dirty="0" err="1"/>
              <a:t>Bulletpoints</a:t>
            </a:r>
            <a:r>
              <a:rPr lang="de-CH" dirty="0"/>
              <a:t>. Um diese zu entfernen drücken Sie vor der Texteingabe die </a:t>
            </a:r>
            <a:r>
              <a:rPr lang="de-CH" dirty="0" err="1"/>
              <a:t>Backspace</a:t>
            </a:r>
            <a:r>
              <a:rPr lang="de-CH" dirty="0"/>
              <a:t> Taste.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89797-3509-4BFC-8A5D-902B9F4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D6010-8F25-4603-8A3B-27F5FC9E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amet</a:t>
            </a:r>
            <a:r>
              <a:rPr lang="de-CH" baseline="30000" dirty="0"/>
              <a:t>1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exercitation</a:t>
            </a:r>
            <a:r>
              <a:rPr lang="de-CH" baseline="30000" dirty="0"/>
              <a:t>2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</a:t>
            </a:r>
            <a:r>
              <a:rPr lang="de-CH" baseline="30000" dirty="0"/>
              <a:t>3</a:t>
            </a:r>
            <a:r>
              <a:rPr lang="de-CH" dirty="0"/>
              <a:t>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D21089-1A9B-4C80-B91D-2D74FE77A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Fussnote.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 </a:t>
            </a:r>
            <a:r>
              <a:rPr lang="de-CH" dirty="0" err="1"/>
              <a:t>quis</a:t>
            </a:r>
            <a:endParaRPr lang="de-CH" dirty="0"/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.</a:t>
            </a:r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A34012-BA3A-40CC-AE12-AC0B5A90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DB2A7-2684-46D9-89DC-260A9963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56CF-BC99-42F8-B2B2-5AF4B3F630E7}" type="datetime1">
              <a:rPr lang="de-CH" noProof="0" smtClean="0"/>
              <a:t>24.05.23</a:t>
            </a:fld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AFCD1D-E7C6-476F-9A29-E46A621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76333614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1049</Words>
  <Application>Microsoft Macintosh PowerPoint</Application>
  <PresentationFormat>Breitbild</PresentationFormat>
  <Paragraphs>150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Symbol</vt:lpstr>
      <vt:lpstr>ETH Zürich</vt:lpstr>
      <vt:lpstr>Hier steht der Titel der Präsentation</vt:lpstr>
      <vt:lpstr>Hier steht der Titel der Präsentation</vt:lpstr>
      <vt:lpstr>Hier steht der Titel der Präsentation Dieser kann, wenn immer nötig, über zwei oder sogar drei Zeilen laufen</vt:lpstr>
      <vt:lpstr>Hier steht der Titel der Präsentation Dieser kann, wenn immer nötig, über zwei oder sogar drei Zeilen laufen</vt:lpstr>
      <vt:lpstr>Hier steht der Titel der Präsentation</vt:lpstr>
      <vt:lpstr>Inhaltsverzeichnis/Agenda</vt:lpstr>
      <vt:lpstr>Hier steht der Folientitel</vt:lpstr>
      <vt:lpstr>Hier steht der Folientitel</vt:lpstr>
      <vt:lpstr>Hier steht der Folientitel</vt:lpstr>
      <vt:lpstr>Hier steht der Folientitel</vt:lpstr>
      <vt:lpstr>Hier steht der Folientitel</vt:lpstr>
      <vt:lpstr>Hier steht ein Zwischentitel, ggf. auch über zwei Zeilen</vt:lpstr>
      <vt:lpstr>Hier steht der Folientitel, ggf. auch über zwei Zeilen</vt:lpstr>
      <vt:lpstr>PowerPoint-Präsentation</vt:lpstr>
      <vt:lpstr>Hier steht der Folientitel</vt:lpstr>
      <vt:lpstr>Hier steht der Folientitel</vt:lpstr>
      <vt:lpstr>Hier steht der Folientitel, ggf. auch über zwei Zeilen</vt:lpstr>
      <vt:lpstr>Hier steht der Folientitel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Kuster  Josef (HK)</dc:creator>
  <cp:lastModifiedBy>Kuster  Josef (HK)</cp:lastModifiedBy>
  <cp:revision>1</cp:revision>
  <dcterms:created xsi:type="dcterms:W3CDTF">2023-05-24T07:32:52Z</dcterms:created>
  <dcterms:modified xsi:type="dcterms:W3CDTF">2023-05-24T07:33:40Z</dcterms:modified>
</cp:coreProperties>
</file>